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6" r:id="rId2"/>
    <p:sldId id="2540" r:id="rId3"/>
    <p:sldId id="2565" r:id="rId4"/>
    <p:sldId id="2567" r:id="rId5"/>
    <p:sldId id="2560" r:id="rId6"/>
    <p:sldId id="2584" r:id="rId7"/>
    <p:sldId id="2571" r:id="rId8"/>
  </p:sldIdLst>
  <p:sldSz cx="12192000" cy="6858000"/>
  <p:notesSz cx="6797675" cy="9926638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5576"/>
    <a:srgbClr val="384654"/>
    <a:srgbClr val="031B2E"/>
    <a:srgbClr val="87625A"/>
    <a:srgbClr val="BBCBEC"/>
    <a:srgbClr val="418287"/>
    <a:srgbClr val="5DAAB0"/>
    <a:srgbClr val="3B7579"/>
    <a:srgbClr val="AAD3D6"/>
    <a:srgbClr val="DFE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280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26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9" d="100"/>
          <a:sy n="89" d="100"/>
        </p:scale>
        <p:origin x="304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22830A-6DA3-4CBA-9209-D1D94EB6CADA}" type="datetime1">
              <a:rPr lang="it-IT" smtClean="0"/>
              <a:t>04/06/2024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85037-8EE5-47CE-9063-F34967E8E335}" type="datetime1">
              <a:rPr lang="it-IT" smtClean="0"/>
              <a:pPr/>
              <a:t>04/06/2024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14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143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3465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239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271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619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424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653676" y="4280605"/>
            <a:ext cx="0" cy="3337884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i separazione con immag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Rettangolo 1" title="Decorativa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6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separazion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Rettangolo 1" title="Decorativa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2" name="Segnaposto tes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13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it-IT" noProof="0" dirty="0"/>
              <a:t>Ordine del giorno</a:t>
            </a:r>
          </a:p>
        </p:txBody>
      </p:sp>
      <p:sp>
        <p:nvSpPr>
          <p:cNvPr id="29" name="Segnaposto immagine 28" title="Decorativa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2" name="Segnaposto tes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3" name="Segnaposto tes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4" name="Segnaposto tes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5" name="Segnaposto tes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6" name="Segnaposto tes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42" name="Forma 62" title="Decorativa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046764" y="3644557"/>
            <a:ext cx="0" cy="244027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28" title="Decorativa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2" name="Segnaposto tes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3" name="Segnaposto tes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4" name="Segnaposto tes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5" name="Segnaposto tes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6" name="Segnaposto tes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" name="Rettangolo 2" title="Decorativa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Forma 62" title="Decorativa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it-IT" noProof="0" dirty="0"/>
              <a:t>Ordine del giorno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28" title="Decorativa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2" name="Segnaposto tes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3" name="Segnaposto tes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4" name="Segnaposto tes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5" name="Segnaposto tes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6" name="Segnaposto tes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" name="Rettangolo 2" title="Decorativa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Forma 62" title="Decorativa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it-IT" noProof="0" dirty="0"/>
              <a:t>Ordine del giorno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28" title="Decorativa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Rettangolo 2" title="Decorativa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2" name="Segnaposto testo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3" name="Segnaposto testo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4" name="Segnaposto testo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5" name="Segnaposto testo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6" name="Segnaposto testo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Fare clic per modificare lo schema </a:t>
            </a:r>
            <a:br>
              <a:rPr lang="it-IT" noProof="0" dirty="0"/>
            </a:br>
            <a:r>
              <a:rPr lang="it-IT" noProof="0" dirty="0"/>
              <a:t>stili del testo</a:t>
            </a:r>
          </a:p>
        </p:txBody>
      </p:sp>
      <p:sp>
        <p:nvSpPr>
          <p:cNvPr id="37" name="Segnaposto testo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38" name="Segnaposto testo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2</a:t>
            </a:r>
          </a:p>
        </p:txBody>
      </p:sp>
      <p:sp>
        <p:nvSpPr>
          <p:cNvPr id="39" name="Segnaposto testo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3</a:t>
            </a:r>
          </a:p>
        </p:txBody>
      </p:sp>
      <p:sp>
        <p:nvSpPr>
          <p:cNvPr id="40" name="Segnaposto testo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4</a:t>
            </a:r>
          </a:p>
        </p:txBody>
      </p:sp>
      <p:sp>
        <p:nvSpPr>
          <p:cNvPr id="41" name="Segnaposto testo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 dirty="0"/>
              <a:t>5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it-IT" noProof="0" dirty="0"/>
              <a:t>Ordine del giorno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Forma 62" title="Decorativa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9" name="Segnaposto immagine 5" title="Decorativa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it-IT" noProof="0" dirty="0"/>
              <a:t>Fare clic qui per inserire il titolo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1" name="Forma 62" title="Decorativa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3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it-IT" noProof="0" dirty="0"/>
              <a:t>Fare clic qui per inserire il titolo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1" name="Rettangolo 10" title="Decorativa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Fare clic qui per inserire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GRAZIE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WWW.WEBSITENAME.COM</a:t>
            </a:r>
          </a:p>
        </p:txBody>
      </p:sp>
      <p:sp>
        <p:nvSpPr>
          <p:cNvPr id="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 title="Decorativa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Rettangolo 2" title="Decorativa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Fare clic qui per inserire il titolo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it-IT" noProof="0" dirty="0"/>
              <a:t>Fare clic qui per inserire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 title="Decorativa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1" name="Titolo 1" title="Decorativa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it-IT" noProof="0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Fare clic qui per inserire il titolo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it-IT" noProof="0" dirty="0"/>
              <a:t>Fare clic qui per inserire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 title="Decorativa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it-IT" noProof="0" dirty="0"/>
          </a:p>
        </p:txBody>
      </p:sp>
      <p:sp>
        <p:nvSpPr>
          <p:cNvPr id="12" name="Titolo 1" title="Decorativa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it-IT" noProof="0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Fare clic qui per inserire il titolo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it-IT" noProof="0" dirty="0"/>
              <a:t>Fare clic qui per inserire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 title="Decorativa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it-IT" noProof="0" dirty="0"/>
          </a:p>
        </p:txBody>
      </p:sp>
      <p:sp>
        <p:nvSpPr>
          <p:cNvPr id="12" name="Titolo 1" title="Decorativa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it-IT" noProof="0" dirty="0"/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Fare clic qui per inserire il titolo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it-IT" noProof="0" dirty="0"/>
              <a:t>Fare clic qui per inserire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Fare clic qui per inserire il titolo</a:t>
            </a:r>
          </a:p>
        </p:txBody>
      </p:sp>
      <p:sp>
        <p:nvSpPr>
          <p:cNvPr id="6" name="Segnaposto testo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Fare clic qui per inserire il titolo</a:t>
            </a:r>
          </a:p>
        </p:txBody>
      </p:sp>
      <p:sp>
        <p:nvSpPr>
          <p:cNvPr id="10" name="Forma 62" title="Decorativa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" name="Segnaposto testo 6" title="Decorativa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it-IT" noProof="0" dirty="0"/>
              <a:t>Fare clic qui per </a:t>
            </a:r>
            <a:br>
              <a:rPr lang="it-IT" noProof="0" dirty="0"/>
            </a:br>
            <a:r>
              <a:rPr lang="it-IT" noProof="0" dirty="0"/>
              <a:t>Inserire il titolo</a:t>
            </a:r>
          </a:p>
        </p:txBody>
      </p:sp>
      <p:sp>
        <p:nvSpPr>
          <p:cNvPr id="9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 title="Decorativa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 title="Decorativa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t-IT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qui per </a:t>
            </a:r>
            <a:br>
              <a:rPr lang="it-IT" noProof="0" dirty="0"/>
            </a:br>
            <a:r>
              <a:rPr lang="it-IT" noProof="0" dirty="0"/>
              <a:t>Inserire il titolo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Fare clic qui per inserire il titolo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modificare </a:t>
            </a:r>
            <a:br>
              <a:rPr lang="it-IT" noProof="0" dirty="0"/>
            </a:br>
            <a:r>
              <a:rPr lang="it-IT" noProof="0" dirty="0"/>
              <a:t>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 con immag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 title="Decorativa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0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11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" name="Segnaposto tes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za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Layout personalizza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Layout personalizza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Layout personalizza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" name="Rettangolo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" name="Rettangolo 4" title="Decorativa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" name="Rettangolo 4" title="Decorativa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Titolo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GRAZIE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WWW.WEBSITENAME.COM</a:t>
            </a:r>
          </a:p>
        </p:txBody>
      </p:sp>
      <p:sp>
        <p:nvSpPr>
          <p:cNvPr id="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2" name="Rettangolo 1" title="Decorativa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a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it-IT" noProof="0" dirty="0"/>
            </a:p>
          </p:txBody>
        </p:sp>
        <p:sp>
          <p:nvSpPr>
            <p:cNvPr id="6" name="SEGNAPOSTO IMMAGINE" title="Decorativa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it-IT" noProof="0" dirty="0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Intestazione sezione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a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it-IT" noProof="0" dirty="0"/>
            </a:p>
          </p:txBody>
        </p:sp>
        <p:sp>
          <p:nvSpPr>
            <p:cNvPr id="6" name="SEGNAPOSTO IMMAGINE" title="Decorativa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it-IT" noProof="0" dirty="0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2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Intestazione sezione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a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it-IT" noProof="0" dirty="0"/>
            </a:p>
          </p:txBody>
        </p:sp>
        <p:sp>
          <p:nvSpPr>
            <p:cNvPr id="6" name="SEGNAPOSTO IMMAGINE" title="Decorativa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it-IT" noProof="0" dirty="0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3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Intestazione sezione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 title="Decorativa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Intestazione sezione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 title="Decorativa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Intestazione sezione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Layout personalizza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 title="Decorativa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Intestazione sezione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 title="Decorativa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it-IT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immagine 5" title="Decorativa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1" name="Segnaposto immagine 5" title="Decorativa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2" name="Segnaposto immagine 5" title="Decorativa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3" name="Segnaposto immagine 5" title="Decorativa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Fare clic qui per inserire il titolo della diapositiva</a:t>
            </a:r>
          </a:p>
        </p:txBody>
      </p:sp>
      <p:sp>
        <p:nvSpPr>
          <p:cNvPr id="25" name="Segnaposto tes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26" name="Segnaposto tes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452821" y="1590318"/>
            <a:ext cx="0" cy="325745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it-IT" noProof="0" dirty="0"/>
              <a:t>Fare clic qui per inserire il titolo della diapositiva</a:t>
            </a:r>
          </a:p>
        </p:txBody>
      </p:sp>
      <p:sp>
        <p:nvSpPr>
          <p:cNvPr id="20" name="Segnaposto tes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24" name="Segnaposto tes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8" name="Segnaposto immagine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9" name="Segnaposto immagine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0" name="Segnaposto immagine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 title="Decorativa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it-IT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it-IT" noProof="0" dirty="0"/>
              <a:t>Fare clic qui per inserire il titolo della diapositiva</a:t>
            </a:r>
          </a:p>
        </p:txBody>
      </p:sp>
      <p:sp>
        <p:nvSpPr>
          <p:cNvPr id="6" name="Segnaposto immagine 5" title="Decorativa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1" name="Segnaposto immagine 5" title="Decorativa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5" title="Decorativa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4" name="Segnaposto immagine 5" title="Decorativa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tes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 con immag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7" name="Rettangolo 6" title="Decorativa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it-IT" noProof="0" dirty="0"/>
              <a:t>Fare clic qui per inserire il titolo della diapositiva</a:t>
            </a:r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4" name="Segnaposto immagine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5" name="Segnaposto immagine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6" name="Segnaposto immagine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7" name="Segnaposto immagine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 title="Decorativa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it-IT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it-IT" noProof="0" dirty="0"/>
              <a:t>Fare clic qui per inserire il titolo della diapositiva</a:t>
            </a:r>
          </a:p>
        </p:txBody>
      </p:sp>
      <p:sp>
        <p:nvSpPr>
          <p:cNvPr id="17" name="Segnaposto tes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6" name="Segnaposto immagine 5" title="Decorativa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1" name="Segnaposto immagine 5" title="Decorativa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Segnaposto immagine 5" title="Decorativa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4" name="Segnaposto immagine 5" title="Decorativa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 title="Decorativa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immagine 4" title="Decorativa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" name="Segnaposto immagine 4" title="Decorativa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Segnaposto immagine 4" title="Decorativa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NOME QUI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NOME QUI</a:t>
            </a:r>
          </a:p>
        </p:txBody>
      </p:sp>
      <p:sp>
        <p:nvSpPr>
          <p:cNvPr id="17" name="Segnaposto testo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NOME QUI</a:t>
            </a:r>
          </a:p>
        </p:txBody>
      </p:sp>
      <p:sp>
        <p:nvSpPr>
          <p:cNvPr id="19" name="Segnaposto testo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testo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NOME QUI</a:t>
            </a:r>
          </a:p>
        </p:txBody>
      </p:sp>
      <p:sp>
        <p:nvSpPr>
          <p:cNvPr id="21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 title="Decorativa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1" name="Rettangolo 20" title="Decorativa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8" name="Rettangolo 27" title="Decorativa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0" name="Segnaposto immagine 4" title="Decorativa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2" name="Segnaposto immagine 4" title="Decorativa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3" name="Segnaposto immagine 4" title="Decorativa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6" name="Rettangolo 25" title="Decorativa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testo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NOME QUI</a:t>
            </a:r>
          </a:p>
        </p:txBody>
      </p:sp>
      <p:sp>
        <p:nvSpPr>
          <p:cNvPr id="11" name="Segnaposto testo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NOME QUI</a:t>
            </a: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NOME QUI</a:t>
            </a:r>
          </a:p>
        </p:txBody>
      </p:sp>
      <p:sp>
        <p:nvSpPr>
          <p:cNvPr id="15" name="Segnaposto testo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6" name="Segnaposto testo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NOME QUI</a:t>
            </a:r>
          </a:p>
        </p:txBody>
      </p:sp>
      <p:sp>
        <p:nvSpPr>
          <p:cNvPr id="31" name="Segnaposto immagine 4" title="Decorativa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u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 noProof="0" dirty="0"/>
              <a:t>Fare clic qui per inserire </a:t>
            </a:r>
            <a:br>
              <a:rPr lang="it-IT" noProof="0" dirty="0"/>
            </a:br>
            <a:r>
              <a:rPr lang="it-IT" noProof="0" dirty="0"/>
              <a:t>il titolo della diapositiva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3" name="Segnaposto grafico 2" title="Decorativa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u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 dirty="0"/>
              <a:t>Fare clic qui per inserire </a:t>
            </a:r>
            <a:br>
              <a:rPr lang="it-IT" noProof="0" dirty="0"/>
            </a:br>
            <a:r>
              <a:rPr lang="it-IT" noProof="0" dirty="0"/>
              <a:t>il titolo della diapositiva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QUI IL SOTTOTITOLO</a:t>
            </a:r>
          </a:p>
        </p:txBody>
      </p:sp>
      <p:sp>
        <p:nvSpPr>
          <p:cNvPr id="3" name="Segnaposto grafico 2" title="Decorativa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  <p:sp>
        <p:nvSpPr>
          <p:cNvPr id="7" name="Forma 62" title="Decorativa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u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 dirty="0"/>
              <a:t>Fare clic qui per inserire </a:t>
            </a:r>
            <a:br>
              <a:rPr lang="it-IT" noProof="0" dirty="0"/>
            </a:br>
            <a:r>
              <a:rPr lang="it-IT" noProof="0" dirty="0"/>
              <a:t>il titolo della diapositiva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QUI IL SOTTOTITOLO</a:t>
            </a:r>
          </a:p>
        </p:txBody>
      </p:sp>
      <p:sp>
        <p:nvSpPr>
          <p:cNvPr id="3" name="Segnaposto grafico 2" title="Decorativa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u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 dirty="0"/>
              <a:t>Fare clic qui per inserire </a:t>
            </a:r>
            <a:br>
              <a:rPr lang="it-IT" noProof="0" dirty="0"/>
            </a:br>
            <a:r>
              <a:rPr lang="it-IT" noProof="0" dirty="0"/>
              <a:t>il titolo della diapositiva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Segnaposto testo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QUI IL SOTTOTITOLO</a:t>
            </a:r>
          </a:p>
        </p:txBody>
      </p:sp>
      <p:sp>
        <p:nvSpPr>
          <p:cNvPr id="3" name="Segnaposto grafico 2" title="Decorativa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it-IT" noProof="0" dirty="0"/>
              <a:t>Fare clic qui per inserire </a:t>
            </a:r>
            <a:br>
              <a:rPr lang="it-IT" noProof="0" dirty="0"/>
            </a:br>
            <a:r>
              <a:rPr lang="it-IT" noProof="0" dirty="0"/>
              <a:t>il titolo della diapositiva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grafico 2" title="Decorativa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it-IT" noProof="0" dirty="0"/>
              <a:t>Fare clic qui per inserire </a:t>
            </a:r>
            <a:br>
              <a:rPr lang="it-IT" noProof="0" dirty="0"/>
            </a:br>
            <a:r>
              <a:rPr lang="it-IT" noProof="0" dirty="0"/>
              <a:t>il titolo della diapositiva</a:t>
            </a:r>
          </a:p>
        </p:txBody>
      </p:sp>
      <p:sp>
        <p:nvSpPr>
          <p:cNvPr id="13" name="Segnaposto testo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grafico 2" title="Decorativa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 grafico</a:t>
            </a:r>
            <a:endParaRPr lang="it-IT" noProof="0" dirty="0"/>
          </a:p>
        </p:txBody>
      </p:sp>
      <p:sp>
        <p:nvSpPr>
          <p:cNvPr id="4" name="Segnaposto immagine 3" title="Decorativa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 con immag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7" name="Rettangolo 6" title="Decorativa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4" name="Segnaposto tabella 3" title="Decorativa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una tabella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immagine 6" title="Decorativa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immagine 6" title="Decorativa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" name="Segnaposto immagine 6" title="Decorativa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it-IT" noProof="0" dirty="0"/>
              <a:t>Fare clic qui per inserire </a:t>
            </a:r>
            <a:br>
              <a:rPr lang="it-IT" noProof="0" dirty="0"/>
            </a:br>
            <a:r>
              <a:rPr lang="it-IT" noProof="0" dirty="0"/>
              <a:t>il titolo della diapositiva</a:t>
            </a:r>
          </a:p>
        </p:txBody>
      </p:sp>
      <p:sp>
        <p:nvSpPr>
          <p:cNvPr id="10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6" title="Decorativa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immagine 6" title="Decorativa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it-IT" noProof="0" dirty="0"/>
              <a:t>Fare clic qui per inserire </a:t>
            </a:r>
            <a:br>
              <a:rPr lang="it-IT" noProof="0" dirty="0"/>
            </a:br>
            <a:r>
              <a:rPr lang="it-IT" noProof="0" dirty="0"/>
              <a:t>il titolo della diapositiva</a:t>
            </a:r>
          </a:p>
        </p:txBody>
      </p:sp>
      <p:sp>
        <p:nvSpPr>
          <p:cNvPr id="10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4" title="Decorativa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immagine 4" title="Decorativa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" name="Segnaposto immagine 4" title="Decorativa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immagine 4" title="Decorativa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" name="Segnaposto immagine 4" title="Decorativa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Segnaposto immagine 4" title="Decorativa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Rettangolo 1" title="Decorativa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 title="Decorativa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0" name="Rettangolo 9" title="Decorativa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 title="Decorativa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 con immag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5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7" name="Rettangolo 6" title="Decorativa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separazione con immag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9" name="Segnaposto testo 12" title="Decorativa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6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i separazione con immag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4" title="Decorativa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 dirty="0"/>
              <a:t>FARE CLIC PER INSERIRE IL TITOLO</a:t>
            </a:r>
          </a:p>
        </p:txBody>
      </p:sp>
      <p:sp>
        <p:nvSpPr>
          <p:cNvPr id="9" name="Segnaposto testo 12" title="Decorativa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INSERIRE IL SOTTOTITOLO QUI</a:t>
            </a:r>
          </a:p>
        </p:txBody>
      </p:sp>
      <p:sp>
        <p:nvSpPr>
          <p:cNvPr id="6" name="Forma 62" title="Decorativa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Vista aerea di parte superiore di nave portacontainer in mare aperto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790" b="20790"/>
          <a:stretch/>
        </p:blipFill>
        <p:spPr>
          <a:xfrm>
            <a:off x="20" y="4288"/>
            <a:ext cx="12191980" cy="4618512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88" y="5016456"/>
            <a:ext cx="9575801" cy="891250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rtl="0"/>
            <a:r>
              <a:rPr lang="it-IT" dirty="0"/>
              <a:t>Paolo </a:t>
            </a:r>
            <a:r>
              <a:rPr lang="it-IT" sz="5400" dirty="0"/>
              <a:t>Laquidara</a:t>
            </a:r>
            <a:r>
              <a:rPr lang="it-IT" dirty="0"/>
              <a:t> Srl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589" y="6090404"/>
            <a:ext cx="9575800" cy="3385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it-IT" dirty="0" err="1"/>
              <a:t>Ships</a:t>
            </a:r>
            <a:r>
              <a:rPr lang="it-IT" dirty="0"/>
              <a:t> and </a:t>
            </a:r>
            <a:r>
              <a:rPr lang="it-IT" dirty="0" err="1"/>
              <a:t>forwardings</a:t>
            </a:r>
            <a:r>
              <a:rPr lang="it-IT" dirty="0"/>
              <a:t> agents </a:t>
            </a:r>
            <a:r>
              <a:rPr lang="it-IT" dirty="0" err="1"/>
              <a:t>since</a:t>
            </a:r>
            <a:r>
              <a:rPr lang="it-IT" dirty="0"/>
              <a:t> 1898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891" y="3293488"/>
            <a:ext cx="2657979" cy="1385432"/>
          </a:xfrm>
        </p:spPr>
        <p:txBody>
          <a:bodyPr rtlCol="0"/>
          <a:lstStyle/>
          <a:p>
            <a:pPr algn="ctr" rtl="0"/>
            <a:r>
              <a:rPr lang="it-IT" dirty="0" err="1">
                <a:solidFill>
                  <a:srgbClr val="384654"/>
                </a:solidFill>
              </a:rPr>
              <a:t>Our</a:t>
            </a:r>
            <a:r>
              <a:rPr lang="it-IT" dirty="0">
                <a:solidFill>
                  <a:srgbClr val="384654"/>
                </a:solidFill>
              </a:rPr>
              <a:t> Services</a:t>
            </a:r>
          </a:p>
        </p:txBody>
      </p:sp>
      <p:sp>
        <p:nvSpPr>
          <p:cNvPr id="36" name="Segnaposto testo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862" y="539723"/>
            <a:ext cx="2166744" cy="4819088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-Shipping agency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-Husbandry agency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-Custom brokers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-Shipchandlers</a:t>
            </a:r>
          </a:p>
          <a:p>
            <a:pPr rtl="0"/>
            <a:r>
              <a:rPr lang="it-IT" b="1" dirty="0">
                <a:solidFill>
                  <a:srgbClr val="985576"/>
                </a:solidFill>
                <a:latin typeface="+mj-lt"/>
              </a:rPr>
              <a:t>-Crew</a:t>
            </a:r>
            <a:r>
              <a:rPr lang="it-IT" b="1" dirty="0">
                <a:solidFill>
                  <a:schemeClr val="accent1"/>
                </a:solidFill>
                <a:latin typeface="+mj-lt"/>
              </a:rPr>
              <a:t> manning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-Recruitment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-Sted operator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-Yachting services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-Police formalities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-Import/export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-Seamen Visas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-Dredging</a:t>
            </a:r>
          </a:p>
          <a:p>
            <a:pPr rtl="0"/>
            <a:r>
              <a:rPr lang="it-IT" b="1" dirty="0">
                <a:solidFill>
                  <a:schemeClr val="accent1"/>
                </a:solidFill>
                <a:latin typeface="+mj-lt"/>
              </a:rPr>
              <a:t>-Project cargos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15A8852-0270-40CA-884C-A28957B9F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92790" y="635349"/>
            <a:ext cx="6017897" cy="5316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EF54BD-1B2F-4094-967E-8880A86624FE}"/>
              </a:ext>
            </a:extLst>
          </p:cNvPr>
          <p:cNvSpPr txBox="1"/>
          <p:nvPr/>
        </p:nvSpPr>
        <p:spPr>
          <a:xfrm>
            <a:off x="932122" y="5468987"/>
            <a:ext cx="4699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b="1" dirty="0">
                <a:solidFill>
                  <a:schemeClr val="accent1"/>
                </a:solidFill>
                <a:latin typeface="+mj-lt"/>
              </a:rPr>
              <a:t>And more over…</a:t>
            </a:r>
          </a:p>
          <a:p>
            <a:pPr algn="ctr" rtl="0"/>
            <a:endParaRPr lang="it-IT" b="1" dirty="0">
              <a:solidFill>
                <a:schemeClr val="accent1"/>
              </a:solidFill>
              <a:latin typeface="+mj-lt"/>
            </a:endParaRPr>
          </a:p>
          <a:p>
            <a:pPr algn="ctr" rtl="0"/>
            <a:r>
              <a:rPr lang="it-IT" b="1" i="1" dirty="0">
                <a:solidFill>
                  <a:schemeClr val="accent1"/>
                </a:solidFill>
                <a:latin typeface="+mj-lt"/>
              </a:rPr>
              <a:t>In </a:t>
            </a:r>
            <a:r>
              <a:rPr lang="it-IT" b="1" i="1" dirty="0" err="1">
                <a:solidFill>
                  <a:schemeClr val="accent1"/>
                </a:solidFill>
                <a:latin typeface="+mj-lt"/>
              </a:rPr>
              <a:t>all</a:t>
            </a:r>
            <a:r>
              <a:rPr lang="it-IT" b="1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it-IT" b="1" i="1" dirty="0" err="1">
                <a:solidFill>
                  <a:schemeClr val="accent1"/>
                </a:solidFill>
                <a:latin typeface="+mj-lt"/>
              </a:rPr>
              <a:t>italian</a:t>
            </a:r>
            <a:r>
              <a:rPr lang="it-IT" b="1" i="1" dirty="0">
                <a:solidFill>
                  <a:schemeClr val="accent1"/>
                </a:solidFill>
                <a:latin typeface="+mj-lt"/>
              </a:rPr>
              <a:t> ports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722784"/>
            <a:ext cx="12192000" cy="5135216"/>
          </a:xfrm>
        </p:spPr>
        <p:txBody>
          <a:bodyPr rtlCol="0"/>
          <a:lstStyle/>
          <a:p>
            <a:pPr rtl="0"/>
            <a:r>
              <a:rPr lang="it-IT" sz="1200" dirty="0"/>
              <a:t>Mr. Paolo Laquidara </a:t>
            </a:r>
            <a:r>
              <a:rPr lang="it-IT" sz="1200" dirty="0" err="1"/>
              <a:t>founded</a:t>
            </a:r>
            <a:r>
              <a:rPr lang="it-IT" sz="1200" dirty="0"/>
              <a:t> the agency in 1898 in the </a:t>
            </a:r>
            <a:r>
              <a:rPr lang="it-IT" sz="1200" dirty="0" err="1"/>
              <a:t>town</a:t>
            </a:r>
            <a:r>
              <a:rPr lang="it-IT" sz="1200" dirty="0"/>
              <a:t> of Milazzo, a </a:t>
            </a:r>
            <a:r>
              <a:rPr lang="it-IT" sz="1200" dirty="0" err="1"/>
              <a:t>natural</a:t>
            </a:r>
            <a:r>
              <a:rPr lang="it-IT" sz="1200" dirty="0"/>
              <a:t> and </a:t>
            </a:r>
            <a:r>
              <a:rPr lang="it-IT" sz="1200" dirty="0" err="1"/>
              <a:t>historical</a:t>
            </a:r>
            <a:r>
              <a:rPr lang="it-IT" sz="1200" dirty="0"/>
              <a:t> port in the </a:t>
            </a:r>
            <a:r>
              <a:rPr lang="it-IT" sz="1200" dirty="0" err="1"/>
              <a:t>northern</a:t>
            </a:r>
            <a:r>
              <a:rPr lang="it-IT" sz="1200" dirty="0"/>
              <a:t> side of </a:t>
            </a:r>
            <a:r>
              <a:rPr lang="it-IT" sz="1200" dirty="0" err="1"/>
              <a:t>Sicily</a:t>
            </a:r>
            <a:r>
              <a:rPr lang="it-IT" sz="1200" dirty="0"/>
              <a:t> Island. </a:t>
            </a:r>
            <a:r>
              <a:rPr lang="it-IT" sz="1200" dirty="0" err="1"/>
              <a:t>As</a:t>
            </a:r>
            <a:r>
              <a:rPr lang="it-IT" sz="1200" dirty="0"/>
              <a:t> port agent he </a:t>
            </a:r>
            <a:r>
              <a:rPr lang="it-IT" sz="1200" dirty="0" err="1"/>
              <a:t>assisted</a:t>
            </a:r>
            <a:r>
              <a:rPr lang="it-IT" sz="1200" dirty="0"/>
              <a:t> small boats for </a:t>
            </a:r>
            <a:r>
              <a:rPr lang="it-IT" sz="1200" dirty="0" err="1"/>
              <a:t>meal</a:t>
            </a:r>
            <a:r>
              <a:rPr lang="it-IT" sz="1200" dirty="0"/>
              <a:t> </a:t>
            </a:r>
            <a:r>
              <a:rPr lang="it-IT" sz="1200" dirty="0" err="1"/>
              <a:t>provisions</a:t>
            </a:r>
            <a:r>
              <a:rPr lang="it-IT" sz="1200" dirty="0"/>
              <a:t>, </a:t>
            </a:r>
            <a:r>
              <a:rPr lang="it-IT" sz="1200" dirty="0" err="1"/>
              <a:t>concretes</a:t>
            </a:r>
            <a:r>
              <a:rPr lang="it-IT" sz="1200" dirty="0"/>
              <a:t>, oil and </a:t>
            </a:r>
            <a:r>
              <a:rPr lang="it-IT" sz="1200" dirty="0" err="1"/>
              <a:t>spares</a:t>
            </a:r>
            <a:r>
              <a:rPr lang="it-IT" sz="1200" dirty="0"/>
              <a:t> </a:t>
            </a:r>
            <a:r>
              <a:rPr lang="it-IT" sz="1200" dirty="0" err="1"/>
              <a:t>directed</a:t>
            </a:r>
            <a:r>
              <a:rPr lang="it-IT" sz="1200" dirty="0"/>
              <a:t> to </a:t>
            </a:r>
            <a:r>
              <a:rPr lang="it-IT" sz="1200" dirty="0" err="1"/>
              <a:t>Eolian</a:t>
            </a:r>
            <a:r>
              <a:rPr lang="it-IT" sz="1200" dirty="0"/>
              <a:t> </a:t>
            </a:r>
            <a:r>
              <a:rPr lang="it-IT" sz="1200" dirty="0" err="1"/>
              <a:t>islands</a:t>
            </a:r>
            <a:r>
              <a:rPr lang="it-IT" sz="1200" dirty="0"/>
              <a:t> (7 </a:t>
            </a:r>
            <a:r>
              <a:rPr lang="it-IT" sz="1200" dirty="0" err="1"/>
              <a:t>vulcanic</a:t>
            </a:r>
            <a:r>
              <a:rPr lang="it-IT" sz="1200" dirty="0"/>
              <a:t> </a:t>
            </a:r>
            <a:r>
              <a:rPr lang="it-IT" sz="1200" dirty="0" err="1"/>
              <a:t>islands</a:t>
            </a:r>
            <a:r>
              <a:rPr lang="it-IT" sz="1200" dirty="0"/>
              <a:t> </a:t>
            </a:r>
            <a:r>
              <a:rPr lang="it-IT" sz="1200" dirty="0" err="1"/>
              <a:t>located</a:t>
            </a:r>
            <a:r>
              <a:rPr lang="it-IT" sz="1200" dirty="0"/>
              <a:t> </a:t>
            </a:r>
            <a:r>
              <a:rPr lang="it-IT" sz="1200" dirty="0" err="1"/>
              <a:t>exactly</a:t>
            </a:r>
            <a:r>
              <a:rPr lang="it-IT" sz="1200" dirty="0"/>
              <a:t> in front of Milazzo). </a:t>
            </a:r>
            <a:r>
              <a:rPr lang="it-IT" sz="1200" dirty="0" err="1"/>
              <a:t>Passing</a:t>
            </a:r>
            <a:r>
              <a:rPr lang="it-IT" sz="1200" dirty="0"/>
              <a:t> </a:t>
            </a:r>
            <a:r>
              <a:rPr lang="it-IT" sz="1200" dirty="0" err="1"/>
              <a:t>through</a:t>
            </a:r>
            <a:r>
              <a:rPr lang="it-IT" sz="1200" dirty="0"/>
              <a:t> the 1900 the activity </a:t>
            </a:r>
            <a:r>
              <a:rPr lang="it-IT" sz="1200" dirty="0" err="1"/>
              <a:t>changed</a:t>
            </a:r>
            <a:r>
              <a:rPr lang="it-IT" sz="1200" dirty="0"/>
              <a:t> with the industrial progress: from </a:t>
            </a:r>
            <a:r>
              <a:rPr lang="it-IT" sz="1200" dirty="0" err="1"/>
              <a:t>steam</a:t>
            </a:r>
            <a:r>
              <a:rPr lang="it-IT" sz="1200" dirty="0"/>
              <a:t> commercial vessels </a:t>
            </a:r>
            <a:r>
              <a:rPr lang="it-IT" sz="1200" dirty="0" err="1"/>
              <a:t>passing</a:t>
            </a:r>
            <a:r>
              <a:rPr lang="it-IT" sz="1200" dirty="0"/>
              <a:t> </a:t>
            </a:r>
            <a:r>
              <a:rPr lang="it-IT" sz="1200" dirty="0" err="1"/>
              <a:t>trough</a:t>
            </a:r>
            <a:r>
              <a:rPr lang="it-IT" sz="1200" dirty="0"/>
              <a:t> </a:t>
            </a:r>
            <a:r>
              <a:rPr lang="it-IT" sz="1200" dirty="0" err="1"/>
              <a:t>military</a:t>
            </a:r>
            <a:r>
              <a:rPr lang="it-IT" sz="1200" dirty="0"/>
              <a:t> vessels, </a:t>
            </a:r>
            <a:r>
              <a:rPr lang="it-IT" sz="1200" dirty="0" err="1"/>
              <a:t>then</a:t>
            </a:r>
            <a:r>
              <a:rPr lang="it-IT" sz="1200" dirty="0"/>
              <a:t> small </a:t>
            </a:r>
            <a:r>
              <a:rPr lang="it-IT" sz="1200" dirty="0" err="1"/>
              <a:t>passengers</a:t>
            </a:r>
            <a:r>
              <a:rPr lang="it-IT" sz="1200" dirty="0"/>
              <a:t> </a:t>
            </a:r>
            <a:r>
              <a:rPr lang="it-IT" sz="1200" dirty="0" err="1"/>
              <a:t>ships</a:t>
            </a:r>
            <a:r>
              <a:rPr lang="it-IT" sz="1200" dirty="0"/>
              <a:t> for </a:t>
            </a:r>
            <a:r>
              <a:rPr lang="it-IT" sz="1200" dirty="0" err="1"/>
              <a:t>emigrations</a:t>
            </a:r>
            <a:r>
              <a:rPr lang="it-IT" sz="1200" dirty="0"/>
              <a:t> from south </a:t>
            </a:r>
            <a:r>
              <a:rPr lang="it-IT" sz="1200" dirty="0" err="1"/>
              <a:t>Italy</a:t>
            </a:r>
            <a:r>
              <a:rPr lang="it-IT" sz="1200" dirty="0"/>
              <a:t> to America and Australia.</a:t>
            </a:r>
          </a:p>
          <a:p>
            <a:pPr rtl="0"/>
            <a:r>
              <a:rPr lang="it-IT" sz="1200" dirty="0"/>
              <a:t>So </a:t>
            </a:r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started</a:t>
            </a:r>
            <a:r>
              <a:rPr lang="it-IT" sz="1200" dirty="0"/>
              <a:t> </a:t>
            </a:r>
            <a:r>
              <a:rPr lang="it-IT" sz="1200" dirty="0" err="1"/>
              <a:t>direct</a:t>
            </a:r>
            <a:r>
              <a:rPr lang="it-IT" sz="1200" dirty="0"/>
              <a:t> connections with </a:t>
            </a:r>
            <a:r>
              <a:rPr lang="it-IT" sz="1200" dirty="0" err="1"/>
              <a:t>important</a:t>
            </a:r>
            <a:r>
              <a:rPr lang="it-IT" sz="1200" dirty="0"/>
              <a:t> </a:t>
            </a:r>
            <a:r>
              <a:rPr lang="it-IT" sz="1200" dirty="0" err="1"/>
              <a:t>owners</a:t>
            </a:r>
            <a:r>
              <a:rPr lang="it-IT" sz="1200" dirty="0"/>
              <a:t> like </a:t>
            </a:r>
            <a:r>
              <a:rPr lang="it-IT" sz="1200" dirty="0" err="1"/>
              <a:t>Micoperi</a:t>
            </a:r>
            <a:r>
              <a:rPr lang="it-IT" sz="1200" dirty="0"/>
              <a:t> and Maraldi </a:t>
            </a:r>
            <a:r>
              <a:rPr lang="it-IT" sz="1200" dirty="0" err="1"/>
              <a:t>who</a:t>
            </a:r>
            <a:r>
              <a:rPr lang="it-IT" sz="1200" dirty="0"/>
              <a:t> </a:t>
            </a:r>
            <a:r>
              <a:rPr lang="it-IT" sz="1200" dirty="0" err="1"/>
              <a:t>believed</a:t>
            </a:r>
            <a:r>
              <a:rPr lang="it-IT" sz="1200" dirty="0"/>
              <a:t> in </a:t>
            </a:r>
            <a:r>
              <a:rPr lang="it-IT" sz="1200" dirty="0" err="1"/>
              <a:t>Laquidara’s</a:t>
            </a:r>
            <a:r>
              <a:rPr lang="it-IT" sz="1200" dirty="0"/>
              <a:t> family for the </a:t>
            </a:r>
            <a:r>
              <a:rPr lang="it-IT" sz="1200" dirty="0" err="1"/>
              <a:t>construction</a:t>
            </a:r>
            <a:r>
              <a:rPr lang="it-IT" sz="1200" dirty="0"/>
              <a:t> of the Milazzo </a:t>
            </a:r>
            <a:r>
              <a:rPr lang="it-IT" sz="1200" dirty="0" err="1"/>
              <a:t>refinery</a:t>
            </a:r>
            <a:r>
              <a:rPr lang="it-IT" sz="1200" dirty="0"/>
              <a:t> by </a:t>
            </a:r>
            <a:r>
              <a:rPr lang="it-IT" sz="1200" dirty="0" err="1"/>
              <a:t>sea</a:t>
            </a:r>
            <a:r>
              <a:rPr lang="it-IT" sz="1200" dirty="0"/>
              <a:t> in 1962. The </a:t>
            </a:r>
            <a:r>
              <a:rPr lang="it-IT" sz="1200" dirty="0" err="1"/>
              <a:t>biggest</a:t>
            </a:r>
            <a:r>
              <a:rPr lang="it-IT" sz="1200" dirty="0"/>
              <a:t> in </a:t>
            </a:r>
            <a:r>
              <a:rPr lang="it-IT" sz="1200" dirty="0" err="1"/>
              <a:t>europe</a:t>
            </a:r>
            <a:r>
              <a:rPr lang="it-IT" sz="1200" dirty="0"/>
              <a:t> </a:t>
            </a:r>
            <a:r>
              <a:rPr lang="it-IT" sz="1200" dirty="0" err="1"/>
              <a:t>at</a:t>
            </a:r>
            <a:r>
              <a:rPr lang="it-IT" sz="1200" dirty="0"/>
              <a:t> </a:t>
            </a:r>
            <a:r>
              <a:rPr lang="it-IT" sz="1200" dirty="0" err="1"/>
              <a:t>that</a:t>
            </a:r>
            <a:r>
              <a:rPr lang="it-IT" sz="1200" dirty="0"/>
              <a:t> time, </a:t>
            </a:r>
            <a:r>
              <a:rPr lang="it-IT" sz="1200" dirty="0" err="1"/>
              <a:t>splitted</a:t>
            </a:r>
            <a:r>
              <a:rPr lang="it-IT" sz="1200" dirty="0"/>
              <a:t> </a:t>
            </a:r>
            <a:r>
              <a:rPr lang="it-IT" sz="1200" dirty="0" err="1"/>
              <a:t>beetwen</a:t>
            </a:r>
            <a:r>
              <a:rPr lang="it-IT" sz="1200" dirty="0"/>
              <a:t> Eni and Q8 </a:t>
            </a:r>
            <a:r>
              <a:rPr lang="it-IT" sz="1200" dirty="0" err="1"/>
              <a:t>owners</a:t>
            </a:r>
            <a:r>
              <a:rPr lang="it-IT" sz="1200" dirty="0"/>
              <a:t>. </a:t>
            </a:r>
            <a:r>
              <a:rPr lang="it-IT" sz="1200" dirty="0" err="1"/>
              <a:t>This</a:t>
            </a:r>
            <a:r>
              <a:rPr lang="it-IT" sz="1200" dirty="0"/>
              <a:t> event </a:t>
            </a:r>
            <a:r>
              <a:rPr lang="it-IT" sz="1200" dirty="0" err="1"/>
              <a:t>took</a:t>
            </a:r>
            <a:r>
              <a:rPr lang="it-IT" sz="1200" dirty="0"/>
              <a:t> </a:t>
            </a:r>
            <a:r>
              <a:rPr lang="it-IT" sz="1200" dirty="0" err="1"/>
              <a:t>us</a:t>
            </a:r>
            <a:r>
              <a:rPr lang="it-IT" sz="1200" dirty="0"/>
              <a:t> in the </a:t>
            </a:r>
            <a:r>
              <a:rPr lang="it-IT" sz="1200" dirty="0" err="1"/>
              <a:t>oil,gas</a:t>
            </a:r>
            <a:r>
              <a:rPr lang="it-IT" sz="1200" dirty="0"/>
              <a:t> and </a:t>
            </a:r>
            <a:r>
              <a:rPr lang="it-IT" sz="1200" dirty="0" err="1"/>
              <a:t>chemical</a:t>
            </a:r>
            <a:r>
              <a:rPr lang="it-IT" sz="1200" dirty="0"/>
              <a:t> tankers business. </a:t>
            </a:r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changed</a:t>
            </a:r>
            <a:r>
              <a:rPr lang="it-IT" sz="1200" dirty="0"/>
              <a:t> with time, learning and </a:t>
            </a:r>
            <a:r>
              <a:rPr lang="it-IT" sz="1200" dirty="0" err="1"/>
              <a:t>moving</a:t>
            </a:r>
            <a:r>
              <a:rPr lang="it-IT" sz="1200" dirty="0"/>
              <a:t> the </a:t>
            </a:r>
            <a:r>
              <a:rPr lang="it-IT" sz="1200" dirty="0" err="1"/>
              <a:t>sea</a:t>
            </a:r>
            <a:r>
              <a:rPr lang="it-IT" sz="1200" dirty="0"/>
              <a:t> business </a:t>
            </a:r>
            <a:r>
              <a:rPr lang="it-IT" sz="1200" dirty="0" err="1"/>
              <a:t>through</a:t>
            </a:r>
            <a:r>
              <a:rPr lang="it-IT" sz="1200" dirty="0"/>
              <a:t> the </a:t>
            </a:r>
            <a:r>
              <a:rPr lang="it-IT" sz="1200" dirty="0" err="1"/>
              <a:t>mediterranean</a:t>
            </a:r>
            <a:r>
              <a:rPr lang="it-IT" sz="1200" dirty="0"/>
              <a:t> </a:t>
            </a:r>
            <a:r>
              <a:rPr lang="it-IT" sz="1200" dirty="0" err="1"/>
              <a:t>sea</a:t>
            </a:r>
            <a:r>
              <a:rPr lang="it-IT" sz="1200" dirty="0"/>
              <a:t> for the best world </a:t>
            </a:r>
            <a:r>
              <a:rPr lang="it-IT" sz="1200" dirty="0" err="1"/>
              <a:t>owners</a:t>
            </a:r>
            <a:r>
              <a:rPr lang="it-IT" sz="1200" dirty="0"/>
              <a:t> and charters.</a:t>
            </a:r>
          </a:p>
          <a:p>
            <a:pPr rtl="0"/>
            <a:r>
              <a:rPr lang="it-IT" sz="1200" dirty="0"/>
              <a:t>Commercial </a:t>
            </a:r>
            <a:r>
              <a:rPr lang="it-IT" sz="1200" dirty="0" err="1"/>
              <a:t>but</a:t>
            </a:r>
            <a:r>
              <a:rPr lang="it-IT" sz="1200" dirty="0"/>
              <a:t> </a:t>
            </a:r>
            <a:r>
              <a:rPr lang="it-IT" sz="1200" dirty="0" err="1"/>
              <a:t>also</a:t>
            </a:r>
            <a:r>
              <a:rPr lang="it-IT" sz="1200" dirty="0"/>
              <a:t> </a:t>
            </a:r>
            <a:r>
              <a:rPr lang="it-IT" sz="1200" dirty="0" err="1"/>
              <a:t>touristic</a:t>
            </a:r>
            <a:r>
              <a:rPr lang="it-IT" sz="1200" dirty="0"/>
              <a:t> progress of the port, </a:t>
            </a:r>
            <a:r>
              <a:rPr lang="it-IT" sz="1200" dirty="0" err="1"/>
              <a:t>permitted</a:t>
            </a:r>
            <a:r>
              <a:rPr lang="it-IT" sz="1200" dirty="0"/>
              <a:t> the </a:t>
            </a:r>
            <a:r>
              <a:rPr lang="it-IT" sz="1200" dirty="0" err="1"/>
              <a:t>entrance</a:t>
            </a:r>
            <a:r>
              <a:rPr lang="it-IT" sz="1200" dirty="0"/>
              <a:t> of a new reality in the </a:t>
            </a:r>
            <a:r>
              <a:rPr lang="it-IT" sz="1200" dirty="0" err="1"/>
              <a:t>sea</a:t>
            </a:r>
            <a:r>
              <a:rPr lang="it-IT" sz="1200" dirty="0"/>
              <a:t> business. Speedy boats to </a:t>
            </a:r>
            <a:r>
              <a:rPr lang="it-IT" sz="1200" dirty="0" err="1"/>
              <a:t>eolian</a:t>
            </a:r>
            <a:r>
              <a:rPr lang="it-IT" sz="1200" dirty="0"/>
              <a:t> </a:t>
            </a:r>
            <a:r>
              <a:rPr lang="it-IT" sz="1200" dirty="0" err="1"/>
              <a:t>islands</a:t>
            </a:r>
            <a:r>
              <a:rPr lang="it-IT" sz="1200" dirty="0"/>
              <a:t>, Mini cruise, yachts and Mega yachts in the </a:t>
            </a:r>
            <a:r>
              <a:rPr lang="it-IT" sz="1200" dirty="0" err="1"/>
              <a:t>biggest</a:t>
            </a:r>
            <a:r>
              <a:rPr lang="it-IT" sz="1200" dirty="0"/>
              <a:t> </a:t>
            </a:r>
            <a:r>
              <a:rPr lang="it-IT" sz="1200" dirty="0" err="1"/>
              <a:t>sicilian</a:t>
            </a:r>
            <a:r>
              <a:rPr lang="it-IT" sz="1200" dirty="0"/>
              <a:t> </a:t>
            </a:r>
            <a:r>
              <a:rPr lang="it-IT" sz="1200" dirty="0" err="1"/>
              <a:t>marinas</a:t>
            </a:r>
            <a:r>
              <a:rPr lang="it-IT" sz="1200" dirty="0"/>
              <a:t>, </a:t>
            </a:r>
            <a:r>
              <a:rPr lang="it-IT" sz="1200" dirty="0" err="1"/>
              <a:t>passenger</a:t>
            </a:r>
            <a:r>
              <a:rPr lang="it-IT" sz="1200" dirty="0"/>
              <a:t> </a:t>
            </a:r>
            <a:r>
              <a:rPr lang="it-IT" sz="1200" dirty="0" err="1"/>
              <a:t>ships</a:t>
            </a:r>
            <a:r>
              <a:rPr lang="it-IT" sz="1200" dirty="0"/>
              <a:t> </a:t>
            </a:r>
            <a:r>
              <a:rPr lang="it-IT" sz="1200" dirty="0" err="1"/>
              <a:t>owned</a:t>
            </a:r>
            <a:r>
              <a:rPr lang="it-IT" sz="1200" dirty="0"/>
              <a:t> by Laquidara </a:t>
            </a:r>
            <a:r>
              <a:rPr lang="it-IT" sz="1200" dirty="0" err="1"/>
              <a:t>brothers</a:t>
            </a:r>
            <a:r>
              <a:rPr lang="it-IT" sz="1200" dirty="0"/>
              <a:t> (Andrea and Angelo) </a:t>
            </a:r>
            <a:r>
              <a:rPr lang="it-IT" sz="1200" dirty="0" err="1"/>
              <a:t>were</a:t>
            </a:r>
            <a:r>
              <a:rPr lang="it-IT" sz="1200" dirty="0"/>
              <a:t> a must. A </a:t>
            </a:r>
            <a:r>
              <a:rPr lang="it-IT" sz="1200" dirty="0" err="1"/>
              <a:t>sector</a:t>
            </a:r>
            <a:r>
              <a:rPr lang="it-IT" sz="1200" dirty="0"/>
              <a:t> in </a:t>
            </a:r>
            <a:r>
              <a:rPr lang="it-IT" sz="1200" dirty="0" err="1"/>
              <a:t>continuos</a:t>
            </a:r>
            <a:r>
              <a:rPr lang="it-IT" sz="1200" dirty="0"/>
              <a:t> </a:t>
            </a:r>
            <a:r>
              <a:rPr lang="it-IT" sz="1200" dirty="0" err="1"/>
              <a:t>growing</a:t>
            </a:r>
            <a:r>
              <a:rPr lang="it-IT" sz="1200" dirty="0"/>
              <a:t> </a:t>
            </a:r>
            <a:r>
              <a:rPr lang="it-IT" sz="1200" dirty="0" err="1"/>
              <a:t>that</a:t>
            </a:r>
            <a:r>
              <a:rPr lang="it-IT" sz="1200" dirty="0"/>
              <a:t> </a:t>
            </a:r>
            <a:r>
              <a:rPr lang="it-IT" sz="1200" dirty="0" err="1"/>
              <a:t>opened</a:t>
            </a:r>
            <a:r>
              <a:rPr lang="it-IT" sz="1200" dirty="0"/>
              <a:t> the </a:t>
            </a:r>
            <a:r>
              <a:rPr lang="it-IT" sz="1200" dirty="0" err="1"/>
              <a:t>ship</a:t>
            </a:r>
            <a:r>
              <a:rPr lang="it-IT" sz="1200" dirty="0"/>
              <a:t> </a:t>
            </a:r>
            <a:r>
              <a:rPr lang="it-IT" sz="1200" dirty="0" err="1"/>
              <a:t>chandling</a:t>
            </a:r>
            <a:r>
              <a:rPr lang="it-IT" sz="1200" dirty="0"/>
              <a:t> </a:t>
            </a:r>
            <a:r>
              <a:rPr lang="it-IT" sz="1200" dirty="0" err="1"/>
              <a:t>chapter</a:t>
            </a:r>
            <a:r>
              <a:rPr lang="it-IT" sz="1200" dirty="0"/>
              <a:t> and full </a:t>
            </a:r>
            <a:r>
              <a:rPr lang="it-IT" sz="1200" dirty="0" err="1"/>
              <a:t>assistance</a:t>
            </a:r>
            <a:r>
              <a:rPr lang="it-IT" sz="1200" dirty="0"/>
              <a:t> 24/07.</a:t>
            </a:r>
          </a:p>
          <a:p>
            <a:pPr rtl="0"/>
            <a:r>
              <a:rPr lang="it-IT" sz="1200" dirty="0" err="1"/>
              <a:t>We</a:t>
            </a:r>
            <a:r>
              <a:rPr lang="it-IT" sz="1200" dirty="0"/>
              <a:t> </a:t>
            </a:r>
            <a:r>
              <a:rPr lang="it-IT" sz="1200" dirty="0" err="1"/>
              <a:t>started</a:t>
            </a:r>
            <a:r>
              <a:rPr lang="it-IT" sz="1200" dirty="0"/>
              <a:t> </a:t>
            </a:r>
            <a:r>
              <a:rPr lang="it-IT" sz="1200" dirty="0" err="1"/>
              <a:t>facing</a:t>
            </a:r>
            <a:r>
              <a:rPr lang="it-IT" sz="1200" dirty="0"/>
              <a:t> the </a:t>
            </a:r>
            <a:r>
              <a:rPr lang="it-IT" sz="1200" dirty="0" err="1"/>
              <a:t>RoRo</a:t>
            </a:r>
            <a:r>
              <a:rPr lang="it-IT" sz="1200" dirty="0"/>
              <a:t> Vessel world </a:t>
            </a:r>
            <a:r>
              <a:rPr lang="it-IT" sz="1200" dirty="0" err="1"/>
              <a:t>becoming</a:t>
            </a:r>
            <a:r>
              <a:rPr lang="it-IT" sz="1200" dirty="0"/>
              <a:t> agents of the major roro companies like Iveco, </a:t>
            </a:r>
            <a:r>
              <a:rPr lang="it-IT" sz="1200" dirty="0" err="1"/>
              <a:t>Stellantis</a:t>
            </a:r>
            <a:r>
              <a:rPr lang="it-IT" sz="1200" dirty="0"/>
              <a:t> and Ford brands. </a:t>
            </a:r>
            <a:br>
              <a:rPr lang="it-IT" sz="1200" dirty="0"/>
            </a:br>
            <a:r>
              <a:rPr lang="it-IT" sz="1200" dirty="0"/>
              <a:t>A </a:t>
            </a:r>
            <a:r>
              <a:rPr lang="it-IT" sz="1200" dirty="0" err="1"/>
              <a:t>continuos</a:t>
            </a:r>
            <a:r>
              <a:rPr lang="it-IT" sz="1200" dirty="0"/>
              <a:t> </a:t>
            </a:r>
            <a:r>
              <a:rPr lang="it-IT" sz="1200" dirty="0" err="1"/>
              <a:t>grow</a:t>
            </a:r>
            <a:r>
              <a:rPr lang="it-IT" sz="1200" dirty="0"/>
              <a:t> </a:t>
            </a:r>
            <a:r>
              <a:rPr lang="it-IT" sz="1200" dirty="0" err="1"/>
              <a:t>through</a:t>
            </a:r>
            <a:r>
              <a:rPr lang="it-IT" sz="1200" dirty="0"/>
              <a:t> more </a:t>
            </a:r>
            <a:r>
              <a:rPr lang="it-IT" sz="1200" dirty="0" err="1"/>
              <a:t>then</a:t>
            </a:r>
            <a:r>
              <a:rPr lang="it-IT" sz="1200" dirty="0"/>
              <a:t> 120 </a:t>
            </a:r>
            <a:r>
              <a:rPr lang="it-IT" sz="1200" dirty="0" err="1"/>
              <a:t>years</a:t>
            </a:r>
            <a:r>
              <a:rPr lang="it-IT" sz="1200" dirty="0"/>
              <a:t> of activity.</a:t>
            </a:r>
          </a:p>
          <a:p>
            <a:pPr rtl="0"/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052" y="158755"/>
            <a:ext cx="6661901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sz="4200" dirty="0" err="1"/>
              <a:t>Since</a:t>
            </a:r>
            <a:r>
              <a:rPr lang="it-IT" sz="4200" dirty="0"/>
              <a:t> 1898 </a:t>
            </a:r>
            <a:r>
              <a:rPr lang="it-IT" sz="4200" dirty="0" err="1"/>
              <a:t>passing</a:t>
            </a:r>
            <a:r>
              <a:rPr lang="it-IT" sz="4200" dirty="0"/>
              <a:t> </a:t>
            </a:r>
            <a:r>
              <a:rPr lang="it-IT" sz="4200" dirty="0" err="1"/>
              <a:t>through</a:t>
            </a:r>
            <a:r>
              <a:rPr lang="it-IT" sz="4200" dirty="0"/>
              <a:t> 5 generations of shipping agents</a:t>
            </a: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00218336-2EC8-464C-9AE3-31D51933989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8216" r="18216"/>
          <a:stretch>
            <a:fillRect/>
          </a:stretch>
        </p:blipFill>
        <p:spPr>
          <a:xfrm>
            <a:off x="190398" y="1956390"/>
            <a:ext cx="5087654" cy="4061637"/>
          </a:xfrm>
        </p:spPr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immagine 16" title="Decorativa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" r="53"/>
          <a:stretch/>
        </p:blipFill>
        <p:spPr/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45620" cy="3428990"/>
          </a:xfrm>
        </p:spPr>
        <p:txBody>
          <a:bodyPr rtlCol="0">
            <a:normAutofit/>
          </a:bodyPr>
          <a:lstStyle/>
          <a:p>
            <a:pPr algn="ctr" rtl="0"/>
            <a:br>
              <a:rPr lang="it-IT" dirty="0"/>
            </a:br>
            <a:br>
              <a:rPr lang="it-IT" dirty="0"/>
            </a:br>
            <a:r>
              <a:rPr lang="it-IT" dirty="0" err="1"/>
              <a:t>Our</a:t>
            </a:r>
            <a:r>
              <a:rPr lang="it-IT" dirty="0"/>
              <a:t>  Team 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7323" y="229710"/>
            <a:ext cx="6121722" cy="382749"/>
          </a:xfrm>
        </p:spPr>
        <p:txBody>
          <a:bodyPr rtlCol="0"/>
          <a:lstStyle/>
          <a:p>
            <a:pPr algn="ctr" rtl="0"/>
            <a:r>
              <a:rPr lang="it-IT" dirty="0">
                <a:solidFill>
                  <a:schemeClr val="accent1"/>
                </a:solidFill>
              </a:rPr>
              <a:t>Agency </a:t>
            </a:r>
            <a:r>
              <a:rPr lang="it-IT" dirty="0" err="1">
                <a:solidFill>
                  <a:schemeClr val="accent1"/>
                </a:solidFill>
              </a:rPr>
              <a:t>nowadays</a:t>
            </a:r>
            <a:r>
              <a:rPr lang="it-IT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7323" y="612459"/>
            <a:ext cx="6121722" cy="246035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it-IT" dirty="0">
                <a:solidFill>
                  <a:schemeClr val="accent1"/>
                </a:solidFill>
              </a:rPr>
              <a:t>Andrea Laquidara: Chairman</a:t>
            </a:r>
          </a:p>
          <a:p>
            <a:pPr rtl="0"/>
            <a:r>
              <a:rPr lang="it-IT" dirty="0">
                <a:solidFill>
                  <a:schemeClr val="accent1"/>
                </a:solidFill>
              </a:rPr>
              <a:t>Angelo Laquidara: Chairman</a:t>
            </a:r>
          </a:p>
          <a:p>
            <a:pPr rtl="0"/>
            <a:r>
              <a:rPr lang="it-IT" dirty="0">
                <a:solidFill>
                  <a:schemeClr val="accent1"/>
                </a:solidFill>
              </a:rPr>
              <a:t>Paolo Laquidara: Ceo</a:t>
            </a:r>
          </a:p>
          <a:p>
            <a:pPr rtl="0"/>
            <a:r>
              <a:rPr lang="it-IT" dirty="0">
                <a:solidFill>
                  <a:schemeClr val="accent1"/>
                </a:solidFill>
              </a:rPr>
              <a:t>Maria </a:t>
            </a:r>
            <a:r>
              <a:rPr lang="it-IT" dirty="0" err="1">
                <a:solidFill>
                  <a:schemeClr val="accent1"/>
                </a:solidFill>
              </a:rPr>
              <a:t>Bartuccio</a:t>
            </a:r>
            <a:r>
              <a:rPr lang="it-IT" dirty="0">
                <a:solidFill>
                  <a:schemeClr val="accent1"/>
                </a:solidFill>
              </a:rPr>
              <a:t>: </a:t>
            </a:r>
            <a:r>
              <a:rPr lang="it-IT" dirty="0" err="1">
                <a:solidFill>
                  <a:schemeClr val="accent1"/>
                </a:solidFill>
              </a:rPr>
              <a:t>Operational</a:t>
            </a:r>
            <a:r>
              <a:rPr lang="it-IT" dirty="0">
                <a:solidFill>
                  <a:schemeClr val="accent1"/>
                </a:solidFill>
              </a:rPr>
              <a:t> manager and custom Operations leader</a:t>
            </a:r>
          </a:p>
          <a:p>
            <a:pPr rtl="0"/>
            <a:r>
              <a:rPr lang="it-IT" dirty="0">
                <a:solidFill>
                  <a:schemeClr val="accent1"/>
                </a:solidFill>
              </a:rPr>
              <a:t>Gisella Cuciti: Chief Administration dept. and </a:t>
            </a:r>
            <a:r>
              <a:rPr lang="it-IT" dirty="0" err="1">
                <a:solidFill>
                  <a:schemeClr val="accent1"/>
                </a:solidFill>
              </a:rPr>
              <a:t>Operational</a:t>
            </a:r>
            <a:r>
              <a:rPr lang="it-IT" dirty="0">
                <a:solidFill>
                  <a:schemeClr val="accent1"/>
                </a:solidFill>
              </a:rPr>
              <a:t> manager</a:t>
            </a:r>
          </a:p>
          <a:p>
            <a:pPr rtl="0"/>
            <a:r>
              <a:rPr lang="it-IT" dirty="0">
                <a:solidFill>
                  <a:schemeClr val="accent1"/>
                </a:solidFill>
              </a:rPr>
              <a:t>Giusi Marte: </a:t>
            </a:r>
            <a:r>
              <a:rPr lang="it-IT" dirty="0" err="1">
                <a:solidFill>
                  <a:schemeClr val="accent1"/>
                </a:solidFill>
              </a:rPr>
              <a:t>Operational</a:t>
            </a:r>
            <a:r>
              <a:rPr lang="it-IT" dirty="0">
                <a:solidFill>
                  <a:schemeClr val="accent1"/>
                </a:solidFill>
              </a:rPr>
              <a:t> manager and Sted operator</a:t>
            </a:r>
          </a:p>
          <a:p>
            <a:pPr rtl="0"/>
            <a:r>
              <a:rPr lang="it-IT" dirty="0">
                <a:solidFill>
                  <a:schemeClr val="accent1"/>
                </a:solidFill>
              </a:rPr>
              <a:t>Captain Omar Laquidara: bridge crew recruitment</a:t>
            </a:r>
          </a:p>
          <a:p>
            <a:pPr rtl="0"/>
            <a:r>
              <a:rPr lang="it-IT" dirty="0">
                <a:solidFill>
                  <a:schemeClr val="accent1"/>
                </a:solidFill>
              </a:rPr>
              <a:t>Chief Eng Francesco </a:t>
            </a:r>
            <a:r>
              <a:rPr lang="it-IT" dirty="0" err="1">
                <a:solidFill>
                  <a:schemeClr val="accent1"/>
                </a:solidFill>
              </a:rPr>
              <a:t>Buta</a:t>
            </a:r>
            <a:r>
              <a:rPr lang="it-IT" dirty="0">
                <a:solidFill>
                  <a:schemeClr val="accent1"/>
                </a:solidFill>
              </a:rPr>
              <a:t>: </a:t>
            </a:r>
            <a:r>
              <a:rPr lang="it-IT" dirty="0" err="1">
                <a:solidFill>
                  <a:schemeClr val="accent1"/>
                </a:solidFill>
              </a:rPr>
              <a:t>engine</a:t>
            </a:r>
            <a:r>
              <a:rPr lang="it-IT" dirty="0">
                <a:solidFill>
                  <a:schemeClr val="accent1"/>
                </a:solidFill>
              </a:rPr>
              <a:t> crew recruitment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6"/>
          </p:nvPr>
        </p:nvSpPr>
        <p:spPr>
          <a:xfrm>
            <a:off x="0" y="3572540"/>
            <a:ext cx="4745620" cy="2934586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2800" dirty="0" err="1">
                <a:solidFill>
                  <a:schemeClr val="accent1"/>
                </a:solidFill>
              </a:rPr>
              <a:t>Never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  <a:r>
              <a:rPr lang="it-IT" sz="2800" dirty="0" err="1">
                <a:solidFill>
                  <a:schemeClr val="accent1"/>
                </a:solidFill>
              </a:rPr>
              <a:t>understimate</a:t>
            </a:r>
            <a:r>
              <a:rPr lang="it-IT" sz="2800" dirty="0">
                <a:solidFill>
                  <a:schemeClr val="accent1"/>
                </a:solidFill>
              </a:rPr>
              <a:t> the </a:t>
            </a:r>
            <a:r>
              <a:rPr lang="it-IT" sz="2800" dirty="0" err="1">
                <a:solidFill>
                  <a:schemeClr val="accent1"/>
                </a:solidFill>
              </a:rPr>
              <a:t>importance</a:t>
            </a:r>
            <a:r>
              <a:rPr lang="it-IT" sz="2800" dirty="0">
                <a:solidFill>
                  <a:schemeClr val="accent1"/>
                </a:solidFill>
              </a:rPr>
              <a:t> of </a:t>
            </a:r>
            <a:r>
              <a:rPr lang="it-IT" sz="2800" dirty="0" err="1">
                <a:solidFill>
                  <a:schemeClr val="accent1"/>
                </a:solidFill>
              </a:rPr>
              <a:t>local</a:t>
            </a:r>
            <a:r>
              <a:rPr lang="it-IT" sz="2800" dirty="0">
                <a:solidFill>
                  <a:schemeClr val="accent1"/>
                </a:solidFill>
              </a:rPr>
              <a:t> knowledge</a:t>
            </a:r>
          </a:p>
          <a:p>
            <a:pPr algn="ctr" rtl="0"/>
            <a:r>
              <a:rPr lang="it-IT" sz="2800" b="1" dirty="0">
                <a:solidFill>
                  <a:schemeClr val="accent1"/>
                </a:solidFill>
              </a:rPr>
              <a:t>THINK GLOBAL</a:t>
            </a:r>
          </a:p>
          <a:p>
            <a:pPr algn="ctr" rtl="0"/>
            <a:r>
              <a:rPr lang="it-IT" sz="2800" b="1" dirty="0">
                <a:solidFill>
                  <a:schemeClr val="accent1"/>
                </a:solidFill>
              </a:rPr>
              <a:t>ACT LOCAL</a:t>
            </a:r>
          </a:p>
        </p:txBody>
      </p:sp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work: 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67927" y="1653106"/>
            <a:ext cx="3686025" cy="382749"/>
          </a:xfrm>
        </p:spPr>
        <p:txBody>
          <a:bodyPr rtlCol="0">
            <a:normAutofit fontScale="77500" lnSpcReduction="20000"/>
          </a:bodyPr>
          <a:lstStyle/>
          <a:p>
            <a:pPr algn="ctr" rtl="0"/>
            <a:r>
              <a:rPr lang="it-IT" dirty="0" err="1"/>
              <a:t>As</a:t>
            </a:r>
            <a:r>
              <a:rPr lang="it-IT" dirty="0"/>
              <a:t> general agents </a:t>
            </a:r>
            <a:r>
              <a:rPr lang="it-IT" dirty="0" err="1"/>
              <a:t>we</a:t>
            </a:r>
            <a:r>
              <a:rPr lang="it-IT" dirty="0"/>
              <a:t> work in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Italian</a:t>
            </a:r>
            <a:r>
              <a:rPr lang="it-IT" dirty="0"/>
              <a:t> and Maltese ports thanks to </a:t>
            </a:r>
            <a:r>
              <a:rPr lang="it-IT" dirty="0" err="1"/>
              <a:t>our</a:t>
            </a:r>
            <a:r>
              <a:rPr lang="it-IT" dirty="0"/>
              <a:t> nets of </a:t>
            </a:r>
            <a:r>
              <a:rPr lang="it-IT" dirty="0" err="1"/>
              <a:t>agencies</a:t>
            </a:r>
            <a:r>
              <a:rPr lang="it-IT" dirty="0"/>
              <a:t>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137144"/>
            <a:ext cx="3686159" cy="4423144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it-IT" dirty="0"/>
              <a:t>Genova + Savona (and Vado Ligure)</a:t>
            </a:r>
          </a:p>
          <a:p>
            <a:pPr rtl="0"/>
            <a:r>
              <a:rPr lang="it-IT" dirty="0"/>
              <a:t>Livorno</a:t>
            </a:r>
          </a:p>
          <a:p>
            <a:pPr rtl="0"/>
            <a:r>
              <a:rPr lang="it-IT" dirty="0"/>
              <a:t>Civitavecchia</a:t>
            </a:r>
          </a:p>
          <a:p>
            <a:pPr rtl="0"/>
            <a:r>
              <a:rPr lang="it-IT" dirty="0"/>
              <a:t>Fiumicino</a:t>
            </a:r>
          </a:p>
          <a:p>
            <a:pPr rtl="0"/>
            <a:r>
              <a:rPr lang="it-IT" dirty="0"/>
              <a:t>Napoli </a:t>
            </a:r>
          </a:p>
          <a:p>
            <a:pPr rtl="0"/>
            <a:r>
              <a:rPr lang="it-IT" dirty="0"/>
              <a:t>Salerno</a:t>
            </a:r>
          </a:p>
          <a:p>
            <a:pPr rtl="0"/>
            <a:r>
              <a:rPr lang="it-IT" dirty="0"/>
              <a:t>Gioia Tauro</a:t>
            </a:r>
          </a:p>
          <a:p>
            <a:pPr rtl="0"/>
            <a:r>
              <a:rPr lang="it-IT" dirty="0"/>
              <a:t>Vibo Marina</a:t>
            </a:r>
          </a:p>
          <a:p>
            <a:pPr rtl="0"/>
            <a:r>
              <a:rPr lang="it-IT" dirty="0"/>
              <a:t>Sicilia (</a:t>
            </a:r>
            <a:r>
              <a:rPr lang="it-IT" dirty="0" err="1"/>
              <a:t>all</a:t>
            </a:r>
            <a:r>
              <a:rPr lang="it-IT" dirty="0"/>
              <a:t> ports + </a:t>
            </a:r>
            <a:r>
              <a:rPr lang="it-IT" dirty="0" err="1"/>
              <a:t>Eolian</a:t>
            </a:r>
            <a:r>
              <a:rPr lang="it-IT" dirty="0"/>
              <a:t> </a:t>
            </a:r>
            <a:r>
              <a:rPr lang="it-IT" dirty="0" err="1"/>
              <a:t>Islands</a:t>
            </a:r>
            <a:r>
              <a:rPr lang="it-IT" dirty="0"/>
              <a:t>)</a:t>
            </a:r>
          </a:p>
          <a:p>
            <a:pPr rtl="0"/>
            <a:r>
              <a:rPr lang="it-IT" dirty="0"/>
              <a:t>Malta (</a:t>
            </a:r>
            <a:r>
              <a:rPr lang="it-IT" dirty="0" err="1"/>
              <a:t>all</a:t>
            </a:r>
            <a:r>
              <a:rPr lang="it-IT" dirty="0"/>
              <a:t> ports + OPL)</a:t>
            </a:r>
          </a:p>
          <a:p>
            <a:pPr rtl="0"/>
            <a:r>
              <a:rPr lang="it-IT" dirty="0"/>
              <a:t>Vasto + Ortona</a:t>
            </a:r>
          </a:p>
          <a:p>
            <a:pPr rtl="0"/>
            <a:r>
              <a:rPr lang="it-IT" dirty="0"/>
              <a:t>Venezia</a:t>
            </a:r>
          </a:p>
          <a:p>
            <a:pPr rtl="0"/>
            <a:r>
              <a:rPr lang="it-IT" dirty="0"/>
              <a:t>Trieste</a:t>
            </a:r>
          </a:p>
          <a:p>
            <a:pPr rtl="0"/>
            <a:r>
              <a:rPr lang="it-IT" dirty="0"/>
              <a:t>Ravenna</a:t>
            </a:r>
          </a:p>
          <a:p>
            <a:pPr rtl="0"/>
            <a:r>
              <a:rPr lang="it-IT" dirty="0"/>
              <a:t>Brindisi</a:t>
            </a:r>
          </a:p>
          <a:p>
            <a:pPr rtl="0"/>
            <a:endParaRPr lang="it-IT" dirty="0"/>
          </a:p>
          <a:p>
            <a:pPr marL="0" indent="0" rtl="0">
              <a:buNone/>
            </a:pPr>
            <a:endParaRPr lang="it-IT" dirty="0"/>
          </a:p>
        </p:txBody>
      </p:sp>
      <p:pic>
        <p:nvPicPr>
          <p:cNvPr id="19" name="Segnaposto immagine 18" title="Decorativa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Segnaposto immagine 15" title="Decorativa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title="Decorativa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it-IT" dirty="0" err="1"/>
              <a:t>Our</a:t>
            </a:r>
            <a:r>
              <a:rPr lang="it-IT" dirty="0"/>
              <a:t> Mission</a:t>
            </a:r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it-IT" dirty="0" err="1">
                <a:solidFill>
                  <a:schemeClr val="accent1"/>
                </a:solidFill>
              </a:rPr>
              <a:t>Increase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our</a:t>
            </a:r>
            <a:r>
              <a:rPr lang="it-IT" dirty="0">
                <a:solidFill>
                  <a:schemeClr val="accent1"/>
                </a:solidFill>
              </a:rPr>
              <a:t> portfolio of </a:t>
            </a:r>
            <a:r>
              <a:rPr lang="it-IT" dirty="0" err="1">
                <a:solidFill>
                  <a:schemeClr val="accent1"/>
                </a:solidFill>
              </a:rPr>
              <a:t>owners</a:t>
            </a:r>
            <a:r>
              <a:rPr lang="it-IT" dirty="0">
                <a:solidFill>
                  <a:schemeClr val="accent1"/>
                </a:solidFill>
              </a:rPr>
              <a:t> and charters. The </a:t>
            </a:r>
            <a:r>
              <a:rPr lang="it-IT" dirty="0" err="1">
                <a:solidFill>
                  <a:schemeClr val="accent1"/>
                </a:solidFill>
              </a:rPr>
              <a:t>real</a:t>
            </a:r>
            <a:r>
              <a:rPr lang="it-IT" dirty="0">
                <a:solidFill>
                  <a:schemeClr val="accent1"/>
                </a:solidFill>
              </a:rPr>
              <a:t> ‘bunker’ </a:t>
            </a:r>
            <a:r>
              <a:rPr lang="it-IT" dirty="0" err="1">
                <a:solidFill>
                  <a:schemeClr val="accent1"/>
                </a:solidFill>
              </a:rPr>
              <a:t>that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move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our</a:t>
            </a:r>
            <a:r>
              <a:rPr lang="it-IT" dirty="0">
                <a:solidFill>
                  <a:schemeClr val="accent1"/>
                </a:solidFill>
              </a:rPr>
              <a:t> company 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accent1"/>
                </a:solidFill>
              </a:rPr>
              <a:t>Fix </a:t>
            </a:r>
            <a:r>
              <a:rPr lang="it-IT" dirty="0" err="1">
                <a:solidFill>
                  <a:schemeClr val="accent1"/>
                </a:solidFill>
              </a:rPr>
              <a:t>every</a:t>
            </a:r>
            <a:r>
              <a:rPr lang="it-IT" dirty="0">
                <a:solidFill>
                  <a:schemeClr val="accent1"/>
                </a:solidFill>
              </a:rPr>
              <a:t> vessels </a:t>
            </a:r>
            <a:r>
              <a:rPr lang="it-IT" dirty="0" err="1">
                <a:solidFill>
                  <a:schemeClr val="accent1"/>
                </a:solidFill>
              </a:rPr>
              <a:t>problem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becoming</a:t>
            </a:r>
            <a:r>
              <a:rPr lang="it-IT" dirty="0">
                <a:solidFill>
                  <a:schemeClr val="accent1"/>
                </a:solidFill>
              </a:rPr>
              <a:t> the </a:t>
            </a:r>
            <a:r>
              <a:rPr lang="it-IT" dirty="0" err="1">
                <a:solidFill>
                  <a:schemeClr val="accent1"/>
                </a:solidFill>
              </a:rPr>
              <a:t>main</a:t>
            </a:r>
            <a:r>
              <a:rPr lang="it-IT" dirty="0">
                <a:solidFill>
                  <a:schemeClr val="accent1"/>
                </a:solidFill>
              </a:rPr>
              <a:t> landmark in </a:t>
            </a:r>
            <a:r>
              <a:rPr lang="it-IT" dirty="0" err="1">
                <a:solidFill>
                  <a:schemeClr val="accent1"/>
                </a:solidFill>
              </a:rPr>
              <a:t>Sicily</a:t>
            </a:r>
            <a:r>
              <a:rPr lang="it-IT" dirty="0">
                <a:solidFill>
                  <a:schemeClr val="accent1"/>
                </a:solidFill>
              </a:rPr>
              <a:t> for the </a:t>
            </a:r>
            <a:r>
              <a:rPr lang="it-IT" dirty="0" err="1">
                <a:solidFill>
                  <a:schemeClr val="accent1"/>
                </a:solidFill>
              </a:rPr>
              <a:t>sea</a:t>
            </a:r>
            <a:r>
              <a:rPr lang="it-IT" dirty="0">
                <a:solidFill>
                  <a:schemeClr val="accent1"/>
                </a:solidFill>
              </a:rPr>
              <a:t> business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accent1"/>
                </a:solidFill>
              </a:rPr>
              <a:t>Be ready for </a:t>
            </a:r>
            <a:r>
              <a:rPr lang="it-IT" dirty="0" err="1">
                <a:solidFill>
                  <a:schemeClr val="accent1"/>
                </a:solidFill>
              </a:rPr>
              <a:t>every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kind</a:t>
            </a:r>
            <a:r>
              <a:rPr lang="it-IT" dirty="0">
                <a:solidFill>
                  <a:schemeClr val="accent1"/>
                </a:solidFill>
              </a:rPr>
              <a:t> of call. Be ready for </a:t>
            </a:r>
            <a:r>
              <a:rPr lang="it-IT" dirty="0" err="1">
                <a:solidFill>
                  <a:schemeClr val="accent1"/>
                </a:solidFill>
              </a:rPr>
              <a:t>any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type</a:t>
            </a:r>
            <a:r>
              <a:rPr lang="it-IT" dirty="0">
                <a:solidFill>
                  <a:schemeClr val="accent1"/>
                </a:solidFill>
              </a:rPr>
              <a:t> of vessel and </a:t>
            </a:r>
            <a:r>
              <a:rPr lang="it-IT" dirty="0" err="1">
                <a:solidFill>
                  <a:schemeClr val="accent1"/>
                </a:solidFill>
              </a:rPr>
              <a:t>his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own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needs</a:t>
            </a:r>
            <a:r>
              <a:rPr lang="it-IT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it-IT" dirty="0">
                <a:solidFill>
                  <a:schemeClr val="accent1"/>
                </a:solidFill>
              </a:rPr>
              <a:t>No </a:t>
            </a:r>
            <a:r>
              <a:rPr lang="it-IT" dirty="0" err="1">
                <a:solidFill>
                  <a:schemeClr val="accent1"/>
                </a:solidFill>
              </a:rPr>
              <a:t>waste</a:t>
            </a:r>
            <a:r>
              <a:rPr lang="it-IT" dirty="0">
                <a:solidFill>
                  <a:schemeClr val="accent1"/>
                </a:solidFill>
              </a:rPr>
              <a:t> time. </a:t>
            </a:r>
            <a:r>
              <a:rPr lang="it-IT" dirty="0" err="1">
                <a:solidFill>
                  <a:schemeClr val="accent1"/>
                </a:solidFill>
              </a:rPr>
              <a:t>Owner</a:t>
            </a:r>
            <a:r>
              <a:rPr lang="it-IT" dirty="0">
                <a:solidFill>
                  <a:schemeClr val="accent1"/>
                </a:solidFill>
              </a:rPr>
              <a:t> time </a:t>
            </a:r>
            <a:r>
              <a:rPr lang="it-IT" dirty="0" err="1">
                <a:solidFill>
                  <a:schemeClr val="accent1"/>
                </a:solidFill>
              </a:rPr>
              <a:t>is</a:t>
            </a:r>
            <a:r>
              <a:rPr lang="it-IT" dirty="0">
                <a:solidFill>
                  <a:schemeClr val="accent1"/>
                </a:solidFill>
              </a:rPr>
              <a:t> money </a:t>
            </a:r>
            <a:r>
              <a:rPr lang="it-IT" dirty="0" err="1">
                <a:solidFill>
                  <a:schemeClr val="accent1"/>
                </a:solidFill>
              </a:rPr>
              <a:t>goes</a:t>
            </a:r>
            <a:r>
              <a:rPr lang="it-IT" dirty="0">
                <a:solidFill>
                  <a:schemeClr val="accent1"/>
                </a:solidFill>
              </a:rPr>
              <a:t>. </a:t>
            </a:r>
            <a:r>
              <a:rPr lang="it-IT" dirty="0" err="1">
                <a:solidFill>
                  <a:schemeClr val="accent1"/>
                </a:solidFill>
              </a:rPr>
              <a:t>Shortest</a:t>
            </a:r>
            <a:r>
              <a:rPr lang="it-IT" dirty="0">
                <a:solidFill>
                  <a:schemeClr val="accent1"/>
                </a:solidFill>
              </a:rPr>
              <a:t> time + </a:t>
            </a:r>
            <a:r>
              <a:rPr lang="it-IT" dirty="0" err="1">
                <a:solidFill>
                  <a:schemeClr val="accent1"/>
                </a:solidFill>
              </a:rPr>
              <a:t>quality</a:t>
            </a:r>
            <a:r>
              <a:rPr lang="it-IT" dirty="0">
                <a:solidFill>
                  <a:schemeClr val="accent1"/>
                </a:solidFill>
              </a:rPr>
              <a:t> service </a:t>
            </a:r>
            <a:r>
              <a:rPr lang="it-IT" dirty="0" err="1">
                <a:solidFill>
                  <a:schemeClr val="accent1"/>
                </a:solidFill>
              </a:rPr>
              <a:t>is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our</a:t>
            </a:r>
            <a:r>
              <a:rPr lang="it-IT" dirty="0">
                <a:solidFill>
                  <a:schemeClr val="accent1"/>
                </a:solidFill>
              </a:rPr>
              <a:t> mantra.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49469"/>
            <a:ext cx="4008437" cy="2346029"/>
          </a:xfrm>
        </p:spPr>
        <p:txBody>
          <a:bodyPr rtlCol="0">
            <a:normAutofit/>
          </a:bodyPr>
          <a:lstStyle/>
          <a:p>
            <a:pPr rtl="0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sail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the </a:t>
            </a:r>
            <a:r>
              <a:rPr lang="it-IT" dirty="0" err="1"/>
              <a:t>sea</a:t>
            </a:r>
            <a:r>
              <a:rPr lang="it-IT" dirty="0"/>
              <a:t> business </a:t>
            </a:r>
            <a:r>
              <a:rPr lang="it-IT" dirty="0" err="1"/>
              <a:t>changes</a:t>
            </a:r>
            <a:endParaRPr lang="it-IT" dirty="0"/>
          </a:p>
        </p:txBody>
      </p:sp>
      <p:sp>
        <p:nvSpPr>
          <p:cNvPr id="66" name="Segnaposto testo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058" y="2374882"/>
            <a:ext cx="4008437" cy="602887"/>
          </a:xfrm>
        </p:spPr>
        <p:txBody>
          <a:bodyPr rtlCol="0">
            <a:normAutofit/>
          </a:bodyPr>
          <a:lstStyle/>
          <a:p>
            <a:pPr rtl="0"/>
            <a:r>
              <a:rPr lang="it-IT" b="1" dirty="0"/>
              <a:t>An </a:t>
            </a:r>
            <a:r>
              <a:rPr lang="it-IT" b="1" dirty="0" err="1"/>
              <a:t>historic</a:t>
            </a:r>
            <a:r>
              <a:rPr lang="it-IT" b="1" dirty="0"/>
              <a:t> agency </a:t>
            </a:r>
            <a:r>
              <a:rPr lang="it-IT" b="1" dirty="0" err="1"/>
              <a:t>who</a:t>
            </a:r>
            <a:r>
              <a:rPr lang="it-IT" b="1" dirty="0"/>
              <a:t> looks to the future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055" y="3265288"/>
            <a:ext cx="4464591" cy="3443243"/>
          </a:xfrm>
        </p:spPr>
        <p:txBody>
          <a:bodyPr rtlCol="0"/>
          <a:lstStyle/>
          <a:p>
            <a:pPr rtl="0"/>
            <a:r>
              <a:rPr lang="it-IT" b="1" dirty="0"/>
              <a:t>Oil, gas and </a:t>
            </a:r>
            <a:r>
              <a:rPr lang="it-IT" b="1" dirty="0" err="1"/>
              <a:t>chemical</a:t>
            </a:r>
            <a:r>
              <a:rPr lang="it-IT" b="1" dirty="0"/>
              <a:t> tankers</a:t>
            </a:r>
          </a:p>
          <a:p>
            <a:pPr rtl="0"/>
            <a:r>
              <a:rPr lang="it-IT" b="1" dirty="0" err="1"/>
              <a:t>Tugs</a:t>
            </a:r>
            <a:r>
              <a:rPr lang="it-IT" b="1" dirty="0"/>
              <a:t> boat</a:t>
            </a:r>
          </a:p>
          <a:p>
            <a:pPr rtl="0"/>
            <a:r>
              <a:rPr lang="it-IT" b="1" dirty="0" err="1"/>
              <a:t>Barges</a:t>
            </a:r>
            <a:endParaRPr lang="it-IT" b="1" dirty="0"/>
          </a:p>
          <a:p>
            <a:pPr rtl="0"/>
            <a:r>
              <a:rPr lang="it-IT" b="1" dirty="0"/>
              <a:t>Ro </a:t>
            </a:r>
            <a:r>
              <a:rPr lang="it-IT" b="1" dirty="0" err="1"/>
              <a:t>ro</a:t>
            </a:r>
            <a:r>
              <a:rPr lang="it-IT" b="1" dirty="0"/>
              <a:t> vessels</a:t>
            </a:r>
          </a:p>
          <a:p>
            <a:pPr rtl="0"/>
            <a:r>
              <a:rPr lang="it-IT" b="1" dirty="0" err="1"/>
              <a:t>Passenger</a:t>
            </a:r>
            <a:r>
              <a:rPr lang="it-IT" b="1" dirty="0"/>
              <a:t> </a:t>
            </a:r>
            <a:r>
              <a:rPr lang="it-IT" b="1" dirty="0" err="1"/>
              <a:t>ships</a:t>
            </a:r>
            <a:endParaRPr lang="it-IT" b="1" dirty="0"/>
          </a:p>
          <a:p>
            <a:pPr rtl="0"/>
            <a:r>
              <a:rPr lang="it-IT" b="1" dirty="0" err="1"/>
              <a:t>Pleasure</a:t>
            </a:r>
            <a:r>
              <a:rPr lang="it-IT" b="1" dirty="0"/>
              <a:t>, mega and super yachts</a:t>
            </a:r>
          </a:p>
          <a:p>
            <a:pPr rtl="0"/>
            <a:r>
              <a:rPr lang="it-IT" b="1" dirty="0"/>
              <a:t>Cruise </a:t>
            </a:r>
            <a:r>
              <a:rPr lang="it-IT" b="1" dirty="0" err="1"/>
              <a:t>ships</a:t>
            </a:r>
            <a:endParaRPr lang="it-IT" b="1" dirty="0"/>
          </a:p>
          <a:p>
            <a:pPr rtl="0"/>
            <a:r>
              <a:rPr lang="it-IT" b="1" dirty="0"/>
              <a:t>Project cargo</a:t>
            </a:r>
          </a:p>
          <a:p>
            <a:pPr rtl="0"/>
            <a:r>
              <a:rPr lang="it-IT" b="1" dirty="0"/>
              <a:t>Dry cargo</a:t>
            </a:r>
          </a:p>
          <a:p>
            <a:pPr rtl="0"/>
            <a:r>
              <a:rPr lang="it-IT" b="1" u="sng" dirty="0"/>
              <a:t>And EVERY FLOATING STUFF, WE ARE WAITING FOR YOURS</a:t>
            </a:r>
            <a:r>
              <a:rPr lang="it-IT" u="sng" dirty="0"/>
              <a:t>.</a:t>
            </a:r>
          </a:p>
          <a:p>
            <a:pPr rtl="0"/>
            <a:endParaRPr lang="it-IT" sz="900" u="sng" dirty="0"/>
          </a:p>
          <a:p>
            <a:pPr rtl="0"/>
            <a:endParaRPr lang="it-IT" sz="900" dirty="0"/>
          </a:p>
          <a:p>
            <a:pPr rtl="0"/>
            <a:endParaRPr lang="it-IT" dirty="0"/>
          </a:p>
        </p:txBody>
      </p:sp>
      <p:pic>
        <p:nvPicPr>
          <p:cNvPr id="40" name="Segnaposto immagine 39" title="Decorativ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Segnaposto immagine 40" title="Decorativ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prstGeom prst="rect">
            <a:avLst/>
          </a:prstGeom>
        </p:spPr>
      </p:pic>
      <p:pic>
        <p:nvPicPr>
          <p:cNvPr id="42" name="Segnaposto immagine 41" title="Decorativa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prstGeom prst="rect">
            <a:avLst/>
          </a:prstGeom>
        </p:spPr>
      </p:pic>
      <p:pic>
        <p:nvPicPr>
          <p:cNvPr id="43" name="Segnaposto immagine 42" title="Decorativa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1328_TF44868783.potx" id="{8FBFA68A-725F-40ED-8497-26FFF1C1B1E5}" vid="{AB9E81F4-C2E2-4A06-A457-C510C6B1B4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sofisticata in grassetto classica</Template>
  <TotalTime>205</TotalTime>
  <Words>609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Constantia</vt:lpstr>
      <vt:lpstr>Corbel</vt:lpstr>
      <vt:lpstr>Helvetica Light</vt:lpstr>
      <vt:lpstr>Raleway</vt:lpstr>
      <vt:lpstr>Tema di Office</vt:lpstr>
      <vt:lpstr>Paolo Laquidara Srl </vt:lpstr>
      <vt:lpstr>Our Services</vt:lpstr>
      <vt:lpstr>Since 1898 passing through 5 generations of shipping agents</vt:lpstr>
      <vt:lpstr>  Our  Team </vt:lpstr>
      <vt:lpstr>Where we work: </vt:lpstr>
      <vt:lpstr>Presentazione standard di PowerPoint</vt:lpstr>
      <vt:lpstr>We sail through the sea business changes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CLIC PER INSERIRE IL TITOLO</dc:title>
  <dc:creator>Paolo</dc:creator>
  <cp:lastModifiedBy>Paolo</cp:lastModifiedBy>
  <cp:revision>25</cp:revision>
  <cp:lastPrinted>2024-06-03T15:27:12Z</cp:lastPrinted>
  <dcterms:created xsi:type="dcterms:W3CDTF">2024-05-31T08:07:57Z</dcterms:created>
  <dcterms:modified xsi:type="dcterms:W3CDTF">2024-06-04T09:12:01Z</dcterms:modified>
</cp:coreProperties>
</file>